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4" r:id="rId4"/>
    <p:sldId id="263" r:id="rId5"/>
    <p:sldId id="262" r:id="rId6"/>
    <p:sldId id="257" r:id="rId7"/>
    <p:sldId id="258" r:id="rId8"/>
    <p:sldId id="260" r:id="rId9"/>
    <p:sldId id="259" r:id="rId10"/>
    <p:sldId id="261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Пользовательский интерфейс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Для чего он служит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Какой интерфейс лучше?</a:t>
            </a:r>
            <a:endParaRPr lang="ru-RU" dirty="0"/>
          </a:p>
        </p:txBody>
      </p:sp>
      <p:pic>
        <p:nvPicPr>
          <p:cNvPr id="4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8959" y="1600200"/>
            <a:ext cx="668608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командного интерфейса</a:t>
            </a:r>
            <a:endParaRPr lang="ru-RU" dirty="0"/>
          </a:p>
        </p:txBody>
      </p:sp>
      <p:pic>
        <p:nvPicPr>
          <p:cNvPr id="1026" name="Picture 2" descr="D:\Баклыкова О.А\Для информатики для Музеевой\пользовательский интерфейс\пользовательский интерфейс\7-12_polyzovatelyskiy_interfeys_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Графический интерфейс</a:t>
            </a:r>
            <a:endParaRPr lang="ru-RU" dirty="0"/>
          </a:p>
        </p:txBody>
      </p:sp>
      <p:pic>
        <p:nvPicPr>
          <p:cNvPr id="1026" name="Picture 2" descr="D:\Баклыкова О.А\Для информатики для Музеевой\пользовательский интерфейс\пользовательский интерфейс\img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Пользовательский интерфейс. </a:t>
            </a:r>
            <a:r>
              <a:rPr lang="ru-RU" dirty="0" err="1" smtClean="0"/>
              <a:t>Кючевые</a:t>
            </a:r>
            <a:r>
              <a:rPr lang="ru-RU" dirty="0" smtClean="0"/>
              <a:t> слова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Пользовательский интерфейс</a:t>
            </a:r>
          </a:p>
          <a:p>
            <a:r>
              <a:rPr lang="ru-RU" dirty="0" smtClean="0"/>
              <a:t>2. Командный интерфейс</a:t>
            </a:r>
          </a:p>
          <a:p>
            <a:r>
              <a:rPr lang="ru-RU" dirty="0" smtClean="0"/>
              <a:t>3. Графический интерфейс</a:t>
            </a:r>
          </a:p>
          <a:p>
            <a:r>
              <a:rPr lang="ru-RU" dirty="0" smtClean="0"/>
              <a:t>4. Основные элементы графического интерфейса</a:t>
            </a:r>
          </a:p>
          <a:p>
            <a:r>
              <a:rPr lang="ru-RU" dirty="0" smtClean="0"/>
              <a:t>5. Индивидуальное информационное пространство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Баклыкова О.А\Для информатики для Музеевой\пользовательский интерфейс\пользовательский интерфейс\img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8640"/>
            <a:ext cx="8352928" cy="62646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D:\Баклыкова О.А\Для информатики для Музеевой\пользовательский интерфейс\пользовательский интерфейс\img10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58900" y="30163"/>
            <a:ext cx="105029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Пользовательский интерфейс – это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Совокупность средств и правил взаимодействия человека с компьютером.</a:t>
            </a:r>
          </a:p>
          <a:p>
            <a:r>
              <a:rPr lang="ru-RU" dirty="0" smtClean="0"/>
              <a:t>На компьютерах, оперировавших только числами и символами, был реализован командный интерфейс.</a:t>
            </a:r>
          </a:p>
          <a:p>
            <a:r>
              <a:rPr lang="ru-RU" dirty="0" smtClean="0"/>
              <a:t>Необходимость запоминать многочисленные команды отпала с появлением </a:t>
            </a:r>
            <a:r>
              <a:rPr lang="ru-RU" smtClean="0"/>
              <a:t>графических интерфейсов.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D:\Баклыкова О.А\Для информатики для Музеевой\пользовательский интерфейс\пользовательский интерфейс\img_user_file_568fe89765d50_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88925"/>
            <a:ext cx="8496944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D:\Баклыкова О.А\Для информатики для Музеевой\пользовательский интерфейс\пользовательский интерфейс\image0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5" y="0"/>
            <a:ext cx="8886825" cy="6309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80</Words>
  <Application>Microsoft Office PowerPoint</Application>
  <PresentationFormat>Экран (4:3)</PresentationFormat>
  <Paragraphs>15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Пользовательский интерфейс</vt:lpstr>
      <vt:lpstr>Какой интерфейс лучше?</vt:lpstr>
      <vt:lpstr>Пример командного интерфейса</vt:lpstr>
      <vt:lpstr>Графический интерфейс</vt:lpstr>
      <vt:lpstr>Пользовательский интерфейс. Кючевые слова</vt:lpstr>
      <vt:lpstr>Слайд 6</vt:lpstr>
      <vt:lpstr>Слайд 7</vt:lpstr>
      <vt:lpstr>Пользовательский интерфейс – это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Пользовательский интерфейс</dc:title>
  <cp:lastModifiedBy>Dream Admin</cp:lastModifiedBy>
  <cp:revision>15</cp:revision>
  <dcterms:modified xsi:type="dcterms:W3CDTF">2017-06-21T05:00:23Z</dcterms:modified>
</cp:coreProperties>
</file>